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50fd882b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50fd882b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4597fe1b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4597fe1b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597fe1b6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597fe1b6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a6aefa2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a6aefa2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a6aefa2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ea6aefa2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ea6aefa2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ea6aefa2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ea6aefa2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ea6aefa2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a6aef71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ea6aef71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4597fe1b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4597fe1b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4597fe1b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4597fe1b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4597fe1b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4597fe1b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ea6aefa2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ea6aefa2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a6aefa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a6aefa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50fd88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50fd88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597fe1b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597fe1b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50fd882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50fd882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4597fe1b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4597fe1b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617075" y="2288525"/>
            <a:ext cx="5698500" cy="17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94350" y="3097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rgbClr val="0B5394"/>
                </a:solidFill>
              </a:rPr>
              <a:t>                Wallet App</a:t>
            </a:r>
            <a:endParaRPr sz="4700" b="1">
              <a:solidFill>
                <a:srgbClr val="0B5394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0" y="45325"/>
            <a:ext cx="908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13275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4000" y="22650"/>
            <a:ext cx="9084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Heaven’s light is our guide</a:t>
            </a:r>
            <a:endParaRPr sz="800"/>
          </a:p>
        </p:txBody>
      </p:sp>
      <p:sp>
        <p:nvSpPr>
          <p:cNvPr id="60" name="Google Shape;60;p13"/>
          <p:cNvSpPr txBox="1"/>
          <p:nvPr/>
        </p:nvSpPr>
        <p:spPr>
          <a:xfrm>
            <a:off x="67975" y="101975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13275" y="101975"/>
            <a:ext cx="203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351200" y="294550"/>
            <a:ext cx="65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5" y="101975"/>
            <a:ext cx="1393526" cy="13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1710725" y="475825"/>
            <a:ext cx="6604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B5394"/>
                </a:solidFill>
                <a:highlight>
                  <a:schemeClr val="lt1"/>
                </a:highlight>
              </a:rPr>
              <a:t>Rajshahi University of Engineering &amp; Technology</a:t>
            </a:r>
            <a:endParaRPr sz="2100" b="1">
              <a:solidFill>
                <a:srgbClr val="0B5394"/>
              </a:solidFill>
              <a:highlight>
                <a:schemeClr val="lt1"/>
              </a:highlight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117825" y="1019625"/>
            <a:ext cx="65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308150" y="1722050"/>
            <a:ext cx="30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CSE 2188</a:t>
            </a:r>
            <a:endParaRPr sz="1800" b="1"/>
          </a:p>
        </p:txBody>
      </p:sp>
      <p:sp>
        <p:nvSpPr>
          <p:cNvPr id="67" name="Google Shape;67;p13"/>
          <p:cNvSpPr txBox="1"/>
          <p:nvPr/>
        </p:nvSpPr>
        <p:spPr>
          <a:xfrm>
            <a:off x="1710725" y="2183750"/>
            <a:ext cx="660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Software Engineering Sessional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082600" y="1008300"/>
            <a:ext cx="65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</a:t>
            </a:r>
            <a:r>
              <a:rPr lang="en" b="1">
                <a:solidFill>
                  <a:srgbClr val="0B5394"/>
                </a:solidFill>
              </a:rPr>
              <a:t>Department of Mechatronics Engineering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4214850" y="4065413"/>
            <a:ext cx="42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No. 2</a:t>
            </a:r>
            <a:endParaRPr b="1"/>
          </a:p>
        </p:txBody>
      </p:sp>
      <p:sp>
        <p:nvSpPr>
          <p:cNvPr id="70" name="Google Shape;70;p13"/>
          <p:cNvSpPr txBox="1"/>
          <p:nvPr/>
        </p:nvSpPr>
        <p:spPr>
          <a:xfrm>
            <a:off x="215250" y="4743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25-07-2022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 b="1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250" y="1108125"/>
            <a:ext cx="1881500" cy="3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11700" y="4811975"/>
            <a:ext cx="84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CSE 2188 : Software Engineering Sessional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Future Plans</a:t>
            </a:r>
            <a:endParaRPr b="1"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187050" y="1698521"/>
            <a:ext cx="8520600" cy="22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7209" b="1"/>
              <a:t>1.Add Transaction Function</a:t>
            </a:r>
            <a:endParaRPr sz="7209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9" b="1"/>
              <a:t>	2. See Transaction Function</a:t>
            </a:r>
            <a:endParaRPr sz="7209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9" b="1"/>
              <a:t>	4.Create GUI Using QT </a:t>
            </a:r>
            <a:endParaRPr sz="7209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579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600" y="4450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793050" y="4792300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CSE 2188 : Software Engineering Sessional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/>
              <a:t>Add Transaction Function</a:t>
            </a:r>
            <a:endParaRPr sz="2520" b="1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9800" y="445025"/>
            <a:ext cx="8224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311700" y="4837600"/>
            <a:ext cx="846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CSE 2188 : Software Engineering Sessional</a:t>
            </a:r>
            <a:endParaRPr sz="12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125"/>
            <a:ext cx="6236903" cy="35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028" y="1170125"/>
            <a:ext cx="2449898" cy="17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 b="1"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11700" y="4871600"/>
            <a:ext cx="845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25-07-2022                                                                                                                                                                         CSE 2188 : Software Engineering Sessional</a:t>
            </a:r>
            <a:endParaRPr sz="900"/>
          </a:p>
        </p:txBody>
      </p:sp>
      <p:pic>
        <p:nvPicPr>
          <p:cNvPr id="3" name="Make transaction">
            <a:hlinkClick r:id="" action="ppaction://media"/>
            <a:extLst>
              <a:ext uri="{FF2B5EF4-FFF2-40B4-BE49-F238E27FC236}">
                <a16:creationId xmlns:a16="http://schemas.microsoft.com/office/drawing/2014/main" id="{7B682028-F1E7-96CB-06B9-18DCC2125C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4203" y="1005725"/>
            <a:ext cx="3946894" cy="3946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See Transaction Function</a:t>
            </a:r>
            <a:endParaRPr b="1"/>
          </a:p>
        </p:txBody>
      </p:sp>
      <p:sp>
        <p:nvSpPr>
          <p:cNvPr id="189" name="Google Shape;18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8175"/>
            <a:ext cx="531448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281" y="1170125"/>
            <a:ext cx="3372319" cy="25422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311700" y="493960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   CSE 2188 : Software Engineering Sessional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 b="1"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283225" y="48036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311700" y="4667675"/>
            <a:ext cx="849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CSE 2188 : Software Engineering Sessional</a:t>
            </a:r>
            <a:endParaRPr/>
          </a:p>
        </p:txBody>
      </p:sp>
      <p:pic>
        <p:nvPicPr>
          <p:cNvPr id="3" name="See">
            <a:hlinkClick r:id="" action="ppaction://media"/>
            <a:extLst>
              <a:ext uri="{FF2B5EF4-FFF2-40B4-BE49-F238E27FC236}">
                <a16:creationId xmlns:a16="http://schemas.microsoft.com/office/drawing/2014/main" id="{2B1ED776-545E-C594-7194-99C097814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9943" y="1085288"/>
            <a:ext cx="3890187" cy="3890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GUI Discussion</a:t>
            </a:r>
            <a:endParaRPr b="1"/>
          </a:p>
        </p:txBody>
      </p:sp>
      <p:sp>
        <p:nvSpPr>
          <p:cNvPr id="210" name="Google Shape;2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50" y="1005725"/>
            <a:ext cx="299032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028" y="1005725"/>
            <a:ext cx="305150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311700" y="4826700"/>
            <a:ext cx="845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CSE 2188 : Software Engineering Sessional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FINAL OUTPUT</a:t>
            </a:r>
            <a:endParaRPr b="1"/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9600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241100" y="4832075"/>
            <a:ext cx="859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25-07-2022                               </a:t>
            </a:r>
            <a:r>
              <a:rPr lang="en" sz="8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CSE 2188 : Software Engineering Sessional </a:t>
            </a:r>
            <a:r>
              <a:rPr lang="en" sz="700"/>
              <a:t>                                                                                                   </a:t>
            </a:r>
            <a:endParaRPr sz="700"/>
          </a:p>
        </p:txBody>
      </p:sp>
      <p:pic>
        <p:nvPicPr>
          <p:cNvPr id="3" name="wallet1">
            <a:hlinkClick r:id="" action="ppaction://media"/>
            <a:extLst>
              <a:ext uri="{FF2B5EF4-FFF2-40B4-BE49-F238E27FC236}">
                <a16:creationId xmlns:a16="http://schemas.microsoft.com/office/drawing/2014/main" id="{566D2A6C-831B-10DF-73D9-8A8500FBE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7916" y="1067343"/>
            <a:ext cx="4003602" cy="400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164400" y="2489325"/>
            <a:ext cx="85206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THANK YOU</a:t>
            </a:r>
            <a:endParaRPr sz="4700"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600450" y="4837600"/>
            <a:ext cx="808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     CSE 2188 : Software Engineering Sessional                                                     </a:t>
            </a:r>
            <a:r>
              <a:rPr lang="en" sz="700">
                <a:solidFill>
                  <a:schemeClr val="dk1"/>
                </a:solidFill>
              </a:rPr>
              <a:t>  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Members</a:t>
            </a:r>
            <a:endParaRPr b="1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S M Shafayet Jamil (1908006)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Rehnuma Taskin     (1908007)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Sayeed Abdullah     (1908008)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M. Nasimul huq       (1908009)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Laboni Mostofa       (1908010)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</a:rPr>
              <a:t>Under the Supervision of 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Md. Faisal Rahman Badal,Lecturer,Dept.of Mechatronics Engineering ,RUET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Md. Mehedi Hasan,Lecturer,Dept.of Mechatronics Engineering ,RUET</a:t>
            </a:r>
            <a:endParaRPr b="1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350" y="445025"/>
            <a:ext cx="62637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0" y="4743300"/>
            <a:ext cx="878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800"/>
              <a:t>25-07-2022                                                                                                                                                                                       CSE 2188 : Software Engineering Sessional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Outlines</a:t>
            </a:r>
            <a:endParaRPr b="1"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11700" y="1911525"/>
            <a:ext cx="8520600" cy="17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Tools</a:t>
            </a:r>
            <a:endParaRPr b="1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Previous Activities</a:t>
            </a:r>
            <a:endParaRPr b="1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Add transaction Function		</a:t>
            </a:r>
            <a:endParaRPr b="1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See Transaction Function </a:t>
            </a:r>
            <a:endParaRPr b="1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GUI Discussion</a:t>
            </a:r>
            <a:endParaRPr b="1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Final Output</a:t>
            </a:r>
            <a:endParaRPr b="1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b="1"/>
              <a:t>Conclusion</a:t>
            </a:r>
            <a:endParaRPr b="1"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850" y="445025"/>
            <a:ext cx="70746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19175" y="4746975"/>
            <a:ext cx="841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CSE 2188 : Software Engineering Sessional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Tools</a:t>
            </a:r>
            <a:r>
              <a:rPr lang="en"/>
              <a:t> 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3350"/>
            <a:ext cx="3966947" cy="3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200" y="1353787"/>
            <a:ext cx="3192575" cy="31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5175" y="432813"/>
            <a:ext cx="597124" cy="5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09825" y="4690325"/>
            <a:ext cx="824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25-07-2022                               </a:t>
            </a:r>
            <a:r>
              <a:rPr lang="en" sz="8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CSE 2188 : Software Engineering Sessional </a:t>
            </a:r>
            <a:r>
              <a:rPr lang="en" sz="700">
                <a:solidFill>
                  <a:schemeClr val="dk1"/>
                </a:solidFill>
              </a:rPr>
              <a:t>      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Previous Activities</a:t>
            </a:r>
            <a:endParaRPr b="1"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47075"/>
            <a:ext cx="6348727" cy="33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11700" y="4872250"/>
            <a:ext cx="843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25-07-2022                               </a:t>
            </a:r>
            <a:r>
              <a:rPr lang="en" sz="80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CSE 2188 : Software Engineering Sessional </a:t>
            </a:r>
            <a:r>
              <a:rPr lang="en" sz="700">
                <a:solidFill>
                  <a:schemeClr val="dk1"/>
                </a:solidFill>
              </a:rPr>
              <a:t>     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231325" y="1082300"/>
            <a:ext cx="56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Main Menu</a:t>
            </a:r>
            <a:endParaRPr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r>
              <a:rPr lang="en"/>
              <a:t> 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812" y="1165325"/>
            <a:ext cx="5526375" cy="35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482200" y="4801950"/>
            <a:ext cx="83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CSE 2188 : Software Engineering Sessional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10347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Previous Activities</a:t>
            </a:r>
            <a:endParaRPr b="1"/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550" y="1154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8138352" cy="37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487150" y="4805600"/>
            <a:ext cx="83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CSE 2188 : Software Engineering Sessional</a:t>
            </a:r>
            <a:endParaRPr sz="1200"/>
          </a:p>
        </p:txBody>
      </p:sp>
      <p:sp>
        <p:nvSpPr>
          <p:cNvPr id="127" name="Google Shape;127;p19"/>
          <p:cNvSpPr txBox="1"/>
          <p:nvPr/>
        </p:nvSpPr>
        <p:spPr>
          <a:xfrm>
            <a:off x="221000" y="714225"/>
            <a:ext cx="47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Create New Wallet</a:t>
            </a:r>
            <a:endParaRPr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OUTPUT</a:t>
            </a:r>
            <a:endParaRPr b="1"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600" y="457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400" y="1074900"/>
            <a:ext cx="3325200" cy="38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91325" y="4844300"/>
            <a:ext cx="85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                      CSE 2188 : Software Engineering Sessional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73325"/>
            <a:ext cx="8520600" cy="572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Previous Activities</a:t>
            </a:r>
            <a:endParaRPr b="1"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733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6125"/>
            <a:ext cx="6934924" cy="36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611775" y="4835350"/>
            <a:ext cx="822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 </a:t>
            </a:r>
            <a:r>
              <a:rPr lang="en" sz="800">
                <a:solidFill>
                  <a:schemeClr val="dk1"/>
                </a:solidFill>
              </a:rPr>
              <a:t>25-07-2022                                                                                                                                                                     CSE 2188 : Software Engineering Sessional</a:t>
            </a:r>
            <a:endParaRPr sz="700"/>
          </a:p>
        </p:txBody>
      </p:sp>
      <p:sp>
        <p:nvSpPr>
          <p:cNvPr id="146" name="Google Shape;146;p21"/>
          <p:cNvSpPr txBox="1"/>
          <p:nvPr/>
        </p:nvSpPr>
        <p:spPr>
          <a:xfrm>
            <a:off x="271250" y="706425"/>
            <a:ext cx="57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</a:rPr>
              <a:t>Check Wallet Information</a:t>
            </a:r>
            <a:endParaRPr sz="1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311</Words>
  <Application>Microsoft Office PowerPoint</Application>
  <PresentationFormat>On-screen Show (16:9)</PresentationFormat>
  <Paragraphs>84</Paragraphs>
  <Slides>18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EB Garamond</vt:lpstr>
      <vt:lpstr>Times New Roman</vt:lpstr>
      <vt:lpstr>Arial</vt:lpstr>
      <vt:lpstr>Lato</vt:lpstr>
      <vt:lpstr>Simple Light</vt:lpstr>
      <vt:lpstr>                                              </vt:lpstr>
      <vt:lpstr>Group Members</vt:lpstr>
      <vt:lpstr>Outlines</vt:lpstr>
      <vt:lpstr>Tools </vt:lpstr>
      <vt:lpstr>Previous Activities</vt:lpstr>
      <vt:lpstr>OUTPUT </vt:lpstr>
      <vt:lpstr>Previous Activities</vt:lpstr>
      <vt:lpstr>OUTPUT</vt:lpstr>
      <vt:lpstr>Previous Activities</vt:lpstr>
      <vt:lpstr>OUTPUT</vt:lpstr>
      <vt:lpstr>Future Plans</vt:lpstr>
      <vt:lpstr>Add Transaction Function</vt:lpstr>
      <vt:lpstr>OUTPUT</vt:lpstr>
      <vt:lpstr>See Transaction Function</vt:lpstr>
      <vt:lpstr>OUTPUT</vt:lpstr>
      <vt:lpstr>GUI Discussion</vt:lpstr>
      <vt:lpstr>FINAL OUTPUT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       </dc:title>
  <cp:lastModifiedBy>eram huq</cp:lastModifiedBy>
  <cp:revision>2</cp:revision>
  <dcterms:modified xsi:type="dcterms:W3CDTF">2022-07-24T19:46:06Z</dcterms:modified>
</cp:coreProperties>
</file>